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64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6"/>
    <p:restoredTop sz="94694"/>
  </p:normalViewPr>
  <p:slideViewPr>
    <p:cSldViewPr snapToGrid="0">
      <p:cViewPr>
        <p:scale>
          <a:sx n="86" d="100"/>
          <a:sy n="86" d="100"/>
        </p:scale>
        <p:origin x="163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6011D9-16F5-4DF9-6B7F-68B06B55E746}"/>
              </a:ext>
            </a:extLst>
          </p:cNvPr>
          <p:cNvGrpSpPr/>
          <p:nvPr/>
        </p:nvGrpSpPr>
        <p:grpSpPr>
          <a:xfrm>
            <a:off x="-2055531" y="1773039"/>
            <a:ext cx="17261271" cy="3294449"/>
            <a:chOff x="-2055531" y="1773039"/>
            <a:chExt cx="17261271" cy="3294449"/>
          </a:xfrm>
        </p:grpSpPr>
        <p:pic>
          <p:nvPicPr>
            <p:cNvPr id="94" name="Picture 6" descr="Picture 6"/>
            <p:cNvPicPr>
              <a:picLocks noChangeAspect="1"/>
            </p:cNvPicPr>
            <p:nvPr/>
          </p:nvPicPr>
          <p:blipFill>
            <a:blip r:embed="rId2"/>
            <a:srcRect l="3858" r="3858"/>
            <a:stretch>
              <a:fillRect/>
            </a:stretch>
          </p:blipFill>
          <p:spPr>
            <a:xfrm>
              <a:off x="10657036" y="1775645"/>
              <a:ext cx="4548704" cy="3291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" name="Screenshot 2024-10-03 at 9.24.18 PM.png" descr="Screenshot 2024-10-03 at 9.24.18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6892605" y="1296566"/>
              <a:ext cx="3286044" cy="4255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" name="Screenshot 2024-10-03 at 9.18.50 PM.png" descr="Screenshot 2024-10-03 at 9.18.50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4990" y="1775645"/>
              <a:ext cx="3571403" cy="329184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8" name="Screenshot 2024-10-03 at 9.21.46 PM.png" descr="Screenshot 2024-10-03 at 9.21.46 PM.png"/>
            <p:cNvPicPr>
              <a:picLocks noChangeAspect="1"/>
            </p:cNvPicPr>
            <p:nvPr/>
          </p:nvPicPr>
          <p:blipFill>
            <a:blip r:embed="rId5"/>
            <a:srcRect l="13866" r="2923"/>
            <a:stretch>
              <a:fillRect/>
            </a:stretch>
          </p:blipFill>
          <p:spPr>
            <a:xfrm>
              <a:off x="-2055531" y="1773039"/>
              <a:ext cx="4890521" cy="3291840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7"/>
          <p:cNvGrpSpPr/>
          <p:nvPr/>
        </p:nvGrpSpPr>
        <p:grpSpPr>
          <a:xfrm>
            <a:off x="179613" y="1891474"/>
            <a:ext cx="11576302" cy="2484486"/>
            <a:chOff x="0" y="0"/>
            <a:chExt cx="11576300" cy="2484484"/>
          </a:xfrm>
        </p:grpSpPr>
        <p:grpSp>
          <p:nvGrpSpPr>
            <p:cNvPr id="131" name="Group 5"/>
            <p:cNvGrpSpPr/>
            <p:nvPr/>
          </p:nvGrpSpPr>
          <p:grpSpPr>
            <a:xfrm>
              <a:off x="0" y="0"/>
              <a:ext cx="4971533" cy="2484485"/>
              <a:chOff x="0" y="0"/>
              <a:chExt cx="4971532" cy="2484484"/>
            </a:xfrm>
          </p:grpSpPr>
          <p:pic>
            <p:nvPicPr>
              <p:cNvPr id="129" name="Picture 1" descr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8068" y="2268"/>
                <a:ext cx="2343465" cy="2480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0" name="Picture 3" descr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514601" cy="24844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32" name="Picture 6" descr="Picture 6"/>
            <p:cNvPicPr>
              <a:picLocks noChangeAspect="1"/>
            </p:cNvPicPr>
            <p:nvPr/>
          </p:nvPicPr>
          <p:blipFill>
            <a:blip r:embed="rId4"/>
            <a:srcRect t="3069" b="3092"/>
            <a:stretch>
              <a:fillRect/>
            </a:stretch>
          </p:blipFill>
          <p:spPr>
            <a:xfrm>
              <a:off x="4991974" y="-1"/>
              <a:ext cx="6584327" cy="24806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1C9DB4-78C8-04CC-4511-5D18FAA5883E}"/>
              </a:ext>
            </a:extLst>
          </p:cNvPr>
          <p:cNvGrpSpPr/>
          <p:nvPr/>
        </p:nvGrpSpPr>
        <p:grpSpPr>
          <a:xfrm>
            <a:off x="-175748" y="1897831"/>
            <a:ext cx="12922694" cy="2580480"/>
            <a:chOff x="-175748" y="1897831"/>
            <a:chExt cx="12922694" cy="25804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DCE744-339F-F8D6-25E1-CE114A3B0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82"/>
            <a:stretch/>
          </p:blipFill>
          <p:spPr>
            <a:xfrm>
              <a:off x="-175748" y="1897831"/>
              <a:ext cx="6144128" cy="25804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D93056-53DA-5505-73CD-A77E94853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9" t="8504" r="2265"/>
            <a:stretch/>
          </p:blipFill>
          <p:spPr>
            <a:xfrm>
              <a:off x="6118280" y="1897831"/>
              <a:ext cx="6628666" cy="2580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8965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9"/>
          <p:cNvGrpSpPr/>
          <p:nvPr/>
        </p:nvGrpSpPr>
        <p:grpSpPr>
          <a:xfrm>
            <a:off x="-3241333" y="1609343"/>
            <a:ext cx="16723674" cy="3294713"/>
            <a:chOff x="0" y="0"/>
            <a:chExt cx="16723672" cy="3294712"/>
          </a:xfrm>
        </p:grpSpPr>
        <p:pic>
          <p:nvPicPr>
            <p:cNvPr id="100" name="Picture 4" descr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4940706" cy="3291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0704" y="1"/>
              <a:ext cx="4929099" cy="3291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" name="Picture 7" descr="Picture 7"/>
            <p:cNvPicPr>
              <a:picLocks noChangeAspect="1"/>
            </p:cNvPicPr>
            <p:nvPr/>
          </p:nvPicPr>
          <p:blipFill>
            <a:blip r:embed="rId4"/>
            <a:srcRect l="2385" t="2442" r="2015" b="7697"/>
            <a:stretch>
              <a:fillRect/>
            </a:stretch>
          </p:blipFill>
          <p:spPr>
            <a:xfrm>
              <a:off x="9784292" y="1"/>
              <a:ext cx="3469691" cy="3291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" name="Picture 8" descr="Picture 8"/>
            <p:cNvPicPr>
              <a:picLocks noChangeAspect="1"/>
            </p:cNvPicPr>
            <p:nvPr/>
          </p:nvPicPr>
          <p:blipFill>
            <a:blip r:embed="rId5"/>
            <a:srcRect b="4860"/>
            <a:stretch>
              <a:fillRect/>
            </a:stretch>
          </p:blipFill>
          <p:spPr>
            <a:xfrm>
              <a:off x="13253982" y="-1"/>
              <a:ext cx="3469691" cy="3294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55144" y="-3997373"/>
            <a:ext cx="4940707" cy="329184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438" y="-3997372"/>
            <a:ext cx="4929100" cy="329184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E905BBD-3170-1ADB-C134-1A2308168A79}"/>
              </a:ext>
            </a:extLst>
          </p:cNvPr>
          <p:cNvGrpSpPr/>
          <p:nvPr/>
        </p:nvGrpSpPr>
        <p:grpSpPr>
          <a:xfrm>
            <a:off x="172593" y="1609342"/>
            <a:ext cx="13369709" cy="3294715"/>
            <a:chOff x="112633" y="1609342"/>
            <a:chExt cx="13369709" cy="3294715"/>
          </a:xfrm>
        </p:grpSpPr>
        <p:pic>
          <p:nvPicPr>
            <p:cNvPr id="102" name="Picture 7" descr="Picture 7"/>
            <p:cNvPicPr>
              <a:picLocks noChangeAspect="1"/>
            </p:cNvPicPr>
            <p:nvPr/>
          </p:nvPicPr>
          <p:blipFill>
            <a:blip r:embed="rId4"/>
            <a:srcRect l="2385" t="2442" r="2015" b="7697"/>
            <a:stretch>
              <a:fillRect/>
            </a:stretch>
          </p:blipFill>
          <p:spPr>
            <a:xfrm>
              <a:off x="6542960" y="1609344"/>
              <a:ext cx="3469691" cy="3291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" name="Picture 8" descr="Picture 8"/>
            <p:cNvPicPr>
              <a:picLocks noChangeAspect="1"/>
            </p:cNvPicPr>
            <p:nvPr/>
          </p:nvPicPr>
          <p:blipFill>
            <a:blip r:embed="rId5"/>
            <a:srcRect b="4860"/>
            <a:stretch>
              <a:fillRect/>
            </a:stretch>
          </p:blipFill>
          <p:spPr>
            <a:xfrm>
              <a:off x="10012651" y="1609342"/>
              <a:ext cx="3469691" cy="3294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603E177-B245-F2F1-E0AA-1FD2125ED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51" t="1432" r="657" b="1087"/>
            <a:stretch/>
          </p:blipFill>
          <p:spPr>
            <a:xfrm>
              <a:off x="112633" y="1609342"/>
              <a:ext cx="6105907" cy="3291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4588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5"/>
          <p:cNvGrpSpPr/>
          <p:nvPr/>
        </p:nvGrpSpPr>
        <p:grpSpPr>
          <a:xfrm>
            <a:off x="0" y="1643788"/>
            <a:ext cx="11525251" cy="2276146"/>
            <a:chOff x="0" y="0"/>
            <a:chExt cx="11525251" cy="2276145"/>
          </a:xfrm>
        </p:grpSpPr>
        <p:pic>
          <p:nvPicPr>
            <p:cNvPr id="106" name="Picture 3" descr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7772401" cy="2276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Picture 6" descr="Picture 6"/>
            <p:cNvPicPr>
              <a:picLocks noChangeAspect="1"/>
            </p:cNvPicPr>
            <p:nvPr/>
          </p:nvPicPr>
          <p:blipFill>
            <a:blip r:embed="rId3"/>
            <a:srcRect r="7428"/>
            <a:stretch>
              <a:fillRect/>
            </a:stretch>
          </p:blipFill>
          <p:spPr>
            <a:xfrm>
              <a:off x="7772400" y="0"/>
              <a:ext cx="3752851" cy="2276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344" y="-4093165"/>
            <a:ext cx="7772401" cy="3270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13" y="-3525230"/>
            <a:ext cx="5473723" cy="27024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" name="Group 5"/>
          <p:cNvGrpSpPr/>
          <p:nvPr/>
        </p:nvGrpSpPr>
        <p:grpSpPr>
          <a:xfrm>
            <a:off x="361649" y="2073631"/>
            <a:ext cx="11120522" cy="2707077"/>
            <a:chOff x="0" y="0"/>
            <a:chExt cx="11120520" cy="2707076"/>
          </a:xfrm>
        </p:grpSpPr>
        <p:pic>
          <p:nvPicPr>
            <p:cNvPr id="112" name="Picture 3" descr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227" y="4658"/>
              <a:ext cx="5151293" cy="2702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Picture 4" descr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5535545" cy="27070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3"/>
          <p:cNvGrpSpPr/>
          <p:nvPr/>
        </p:nvGrpSpPr>
        <p:grpSpPr>
          <a:xfrm>
            <a:off x="397932" y="1784109"/>
            <a:ext cx="12043266" cy="2940292"/>
            <a:chOff x="0" y="0"/>
            <a:chExt cx="12043264" cy="2940290"/>
          </a:xfrm>
        </p:grpSpPr>
        <p:pic>
          <p:nvPicPr>
            <p:cNvPr id="116" name="Picture 1" descr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4267108" cy="2940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9769" y="-1"/>
              <a:ext cx="7183496" cy="2940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4"/>
          <p:cNvGrpSpPr/>
          <p:nvPr/>
        </p:nvGrpSpPr>
        <p:grpSpPr>
          <a:xfrm>
            <a:off x="-182880" y="1497982"/>
            <a:ext cx="13684283" cy="3134979"/>
            <a:chOff x="0" y="0"/>
            <a:chExt cx="13684281" cy="3134977"/>
          </a:xfrm>
        </p:grpSpPr>
        <p:pic>
          <p:nvPicPr>
            <p:cNvPr id="120" name="Picture 1" descr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4492" y="0"/>
              <a:ext cx="4564156" cy="3134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665272" cy="3134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icture 3" descr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1527" y="-1"/>
              <a:ext cx="5132756" cy="3134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3"/>
          <p:cNvGrpSpPr/>
          <p:nvPr/>
        </p:nvGrpSpPr>
        <p:grpSpPr>
          <a:xfrm>
            <a:off x="-638810" y="2436455"/>
            <a:ext cx="12419331" cy="2475760"/>
            <a:chOff x="0" y="0"/>
            <a:chExt cx="12419330" cy="2475759"/>
          </a:xfrm>
        </p:grpSpPr>
        <p:pic>
          <p:nvPicPr>
            <p:cNvPr id="125" name="Picture 1" descr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6930" y="-1"/>
              <a:ext cx="7772401" cy="2472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646931" cy="24757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Macintosh PowerPoint</Application>
  <PresentationFormat>Widescreen</PresentationFormat>
  <Paragraphs>0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Jiachen Li</cp:lastModifiedBy>
  <cp:revision>5</cp:revision>
  <dcterms:modified xsi:type="dcterms:W3CDTF">2024-10-05T06:19:08Z</dcterms:modified>
</cp:coreProperties>
</file>